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53FC5DA-6AA8-4361-A83A-600AB25384B7}" type="datetimeFigureOut">
              <a:rPr lang="en-AU" smtClean="0"/>
              <a:t>20/07/2013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D1FC67-3EF5-4343-B1AD-FDBF7B318A99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Aaran Paalendra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Natural Disasters</a:t>
            </a:r>
            <a:endParaRPr lang="en-AU" dirty="0"/>
          </a:p>
        </p:txBody>
      </p:sp>
      <p:pic>
        <p:nvPicPr>
          <p:cNvPr id="2050" name="Picture 2" descr="https://encrypted-tbn3.gstatic.com/images?q=tbn:ANd9GcSxh3etqwxtV5rmVYA_J14BVay2DmaY2-ldRDGVIkz---zLwv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25" y="53815"/>
            <a:ext cx="253365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2915816" cy="218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s://encrypted-tbn3.gstatic.com/images?q=tbn:ANd9GcThPkn1wRiKMbzamoY66CDLmWUkBy0p35_lVCEcpABYfadQ7Fsi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994272" cy="224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"/>
          <a:stretch/>
        </p:blipFill>
        <p:spPr bwMode="auto">
          <a:xfrm>
            <a:off x="6142050" y="3180016"/>
            <a:ext cx="3037783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ww.manataka.org/images/Cyclone%20Cartoon%2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2534313" cy="201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988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"/>
          <a:stretch/>
        </p:blipFill>
        <p:spPr bwMode="auto">
          <a:xfrm>
            <a:off x="292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Cyclones can also be called typhoons.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The worst cyclone in Australia was Cyclone Tracy.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Cyclones are like violent wind storms.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Cyclones can change directions suddenly.</a:t>
            </a:r>
          </a:p>
          <a:p>
            <a:pPr>
              <a:buBlip>
                <a:blip r:embed="rId3"/>
              </a:buBlip>
            </a:pPr>
            <a:r>
              <a:rPr lang="en-AU" sz="2800" dirty="0">
                <a:solidFill>
                  <a:schemeClr val="bg1"/>
                </a:solidFill>
              </a:rPr>
              <a:t>The word cyclone means 'a turning </a:t>
            </a:r>
            <a:r>
              <a:rPr lang="en-AU" sz="2800" dirty="0" smtClean="0">
                <a:solidFill>
                  <a:schemeClr val="bg1"/>
                </a:solidFill>
              </a:rPr>
              <a:t>wind with one </a:t>
            </a:r>
            <a:r>
              <a:rPr lang="en-AU" sz="2800" dirty="0" err="1" smtClean="0">
                <a:solidFill>
                  <a:schemeClr val="bg1"/>
                </a:solidFill>
              </a:rPr>
              <a:t>eye’</a:t>
            </a:r>
            <a:r>
              <a:rPr lang="en-AU" dirty="0" err="1" smtClean="0"/>
              <a:t>with</a:t>
            </a:r>
            <a:r>
              <a:rPr lang="en-AU" dirty="0" smtClean="0"/>
              <a:t> </a:t>
            </a:r>
            <a:r>
              <a:rPr lang="en-AU" dirty="0"/>
              <a:t>one </a:t>
            </a:r>
            <a:r>
              <a:rPr lang="en-AU" dirty="0" smtClean="0"/>
              <a:t>'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9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Cyclones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579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AU" sz="2800" b="1" dirty="0" smtClean="0">
                <a:solidFill>
                  <a:srgbClr val="002060"/>
                </a:solidFill>
              </a:rPr>
              <a:t>They can be called a quake, a temblor or tremor.</a:t>
            </a:r>
          </a:p>
          <a:p>
            <a:pPr>
              <a:buBlip>
                <a:blip r:embed="rId3"/>
              </a:buBlip>
            </a:pPr>
            <a:r>
              <a:rPr lang="en-AU" sz="2800" b="1" dirty="0" smtClean="0">
                <a:solidFill>
                  <a:srgbClr val="002060"/>
                </a:solidFill>
              </a:rPr>
              <a:t>Many earthquakes occur in Christchurch, New Zealand because it is located on a fault line.</a:t>
            </a:r>
          </a:p>
          <a:p>
            <a:pPr>
              <a:buBlip>
                <a:blip r:embed="rId3"/>
              </a:buBlip>
            </a:pPr>
            <a:r>
              <a:rPr lang="en-AU" sz="2800" b="1" dirty="0" smtClean="0">
                <a:solidFill>
                  <a:srgbClr val="002060"/>
                </a:solidFill>
              </a:rPr>
              <a:t>During an earthquake you should move under something strong e.g. a table.</a:t>
            </a:r>
          </a:p>
          <a:p>
            <a:pPr>
              <a:buBlip>
                <a:blip r:embed="rId3"/>
              </a:buBlip>
            </a:pPr>
            <a:r>
              <a:rPr lang="en-AU" sz="2800" b="1" dirty="0" smtClean="0">
                <a:solidFill>
                  <a:srgbClr val="002060"/>
                </a:solidFill>
              </a:rPr>
              <a:t>An earth quake starts when the </a:t>
            </a:r>
            <a:r>
              <a:rPr lang="en-AU" sz="2800" b="1" dirty="0" smtClean="0">
                <a:solidFill>
                  <a:srgbClr val="002060"/>
                </a:solidFill>
              </a:rPr>
              <a:t>tectonic</a:t>
            </a:r>
            <a:r>
              <a:rPr lang="en-AU" sz="2800" b="1" dirty="0" smtClean="0">
                <a:solidFill>
                  <a:srgbClr val="002060"/>
                </a:solidFill>
              </a:rPr>
              <a:t> plates </a:t>
            </a:r>
            <a:r>
              <a:rPr lang="en-AU" sz="2800" b="1" dirty="0" smtClean="0">
                <a:solidFill>
                  <a:srgbClr val="002060"/>
                </a:solidFill>
              </a:rPr>
              <a:t>moves.</a:t>
            </a:r>
          </a:p>
          <a:p>
            <a:pPr>
              <a:buBlip>
                <a:blip r:embed="rId3"/>
              </a:buBlip>
            </a:pPr>
            <a:r>
              <a:rPr lang="en-AU" sz="2800" b="1" dirty="0" smtClean="0">
                <a:solidFill>
                  <a:srgbClr val="002060"/>
                </a:solidFill>
              </a:rPr>
              <a:t>One earthquake destroyed roughly 2 million dollars of buildings</a:t>
            </a:r>
            <a:r>
              <a:rPr lang="en-AU" sz="24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latin typeface="Showcard Gothic" pitchFamily="82" charset="0"/>
              </a:rPr>
              <a:t>Earthquakes</a:t>
            </a:r>
            <a:endParaRPr lang="en-AU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23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3.gstatic.com/images?q=tbn:ANd9GcThPkn1wRiKMbzamoY66CDLmWUkBy0p35_lVCEcpABYfadQ7Fs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194" y="-28697"/>
            <a:ext cx="9398714" cy="703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AU" sz="2800" dirty="0" smtClean="0"/>
              <a:t>If a tsunami occurs you should go to a upper grounds.</a:t>
            </a:r>
          </a:p>
          <a:p>
            <a:pPr>
              <a:buBlip>
                <a:blip r:embed="rId3"/>
              </a:buBlip>
            </a:pPr>
            <a:r>
              <a:rPr lang="en-AU" sz="2800" dirty="0"/>
              <a:t> </a:t>
            </a:r>
            <a:r>
              <a:rPr lang="en-AU" sz="2800" dirty="0" smtClean="0"/>
              <a:t>A tsunami can be caused by earthquakes, landslides and more.</a:t>
            </a:r>
          </a:p>
          <a:p>
            <a:pPr>
              <a:buBlip>
                <a:blip r:embed="rId3"/>
              </a:buBlip>
            </a:pPr>
            <a:r>
              <a:rPr lang="en-AU" sz="2800" dirty="0" smtClean="0"/>
              <a:t>In 2004  there was an tsunami in the area of The Indian Ocean that killed over 200,000 people.</a:t>
            </a:r>
          </a:p>
          <a:p>
            <a:pPr>
              <a:buBlip>
                <a:blip r:embed="rId3"/>
              </a:buBlip>
            </a:pPr>
            <a:r>
              <a:rPr lang="en-AU" sz="2800" dirty="0" smtClean="0"/>
              <a:t>The word ‘tsunami’ is Japanese and means a ‘Harbour Wave’!</a:t>
            </a:r>
            <a:endParaRPr lang="en-AU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800" i="1" dirty="0" smtClean="0">
                <a:latin typeface="Bauhaus 93" pitchFamily="82" charset="0"/>
              </a:rPr>
              <a:t>Tsunamis</a:t>
            </a:r>
            <a:endParaRPr lang="en-AU" sz="4800" i="1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5286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"/>
          <a:stretch/>
        </p:blipFill>
        <p:spPr bwMode="auto">
          <a:xfrm>
            <a:off x="0" y="4412"/>
            <a:ext cx="9143999" cy="685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rgbClr val="FF0000"/>
                </a:solidFill>
              </a:rPr>
              <a:t>An avalanche occurs when a earthquake starts or there is a lot of snow.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rgbClr val="FF0000"/>
                </a:solidFill>
              </a:rPr>
              <a:t>It can also be called a snowslide or a snowslip.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rgbClr val="FF0000"/>
                </a:solidFill>
              </a:rPr>
              <a:t>If an avalanche occurs you should run to the side or hold on to a strong tree.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rgbClr val="FF0000"/>
                </a:solidFill>
              </a:rPr>
              <a:t>Around 20,000 people died from an avalanche in </a:t>
            </a:r>
            <a:r>
              <a:rPr lang="en-AU" sz="2800" dirty="0">
                <a:solidFill>
                  <a:srgbClr val="FF0000"/>
                </a:solidFill>
              </a:rPr>
              <a:t>P</a:t>
            </a:r>
            <a:r>
              <a:rPr lang="en-AU" sz="2800" dirty="0" smtClean="0">
                <a:solidFill>
                  <a:srgbClr val="FF0000"/>
                </a:solidFill>
              </a:rPr>
              <a:t>eru</a:t>
            </a:r>
          </a:p>
          <a:p>
            <a:pPr>
              <a:buBlip>
                <a:blip r:embed="rId3"/>
              </a:buBlip>
            </a:pPr>
            <a:endParaRPr lang="en-AU" dirty="0" smtClean="0">
              <a:solidFill>
                <a:srgbClr val="7030A0"/>
              </a:solidFill>
            </a:endParaRPr>
          </a:p>
          <a:p>
            <a:pPr>
              <a:buBlip>
                <a:blip r:embed="rId3"/>
              </a:buBlip>
            </a:pP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latin typeface="Copperplate Gothic Bold" pitchFamily="34" charset="0"/>
              </a:rPr>
              <a:t>Avalanche</a:t>
            </a:r>
            <a:endParaRPr lang="en-AU" dirty="0">
              <a:latin typeface="Copperplate Goth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11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" y="0"/>
            <a:ext cx="91325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Volcanoes are usually found in between two tectonic plates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When a volcano occurs you should go to high ground.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A volcano in Indonesia killed about 92,000 people.</a:t>
            </a:r>
          </a:p>
          <a:p>
            <a:pPr>
              <a:buBlip>
                <a:blip r:embed="rId3"/>
              </a:buBlip>
            </a:pPr>
            <a:r>
              <a:rPr lang="en-AU" sz="2800" dirty="0" smtClean="0">
                <a:solidFill>
                  <a:schemeClr val="bg1"/>
                </a:solidFill>
              </a:rPr>
              <a:t>After an volcano eruption the soil will eventually become good for farming.</a:t>
            </a:r>
          </a:p>
          <a:p>
            <a:pPr>
              <a:buBlip>
                <a:blip r:embed="rId3"/>
              </a:buBlip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Volcano Eruption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4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207</TotalTime>
  <Words>268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Mylar</vt:lpstr>
      <vt:lpstr>Natural Disasters</vt:lpstr>
      <vt:lpstr>Cyclones </vt:lpstr>
      <vt:lpstr>Earthquakes</vt:lpstr>
      <vt:lpstr>Tsunamis</vt:lpstr>
      <vt:lpstr>Avalanche</vt:lpstr>
      <vt:lpstr>Volcano Eruption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Disasters</dc:title>
  <dc:creator>Aaran</dc:creator>
  <cp:lastModifiedBy>Aaran</cp:lastModifiedBy>
  <cp:revision>13</cp:revision>
  <dcterms:created xsi:type="dcterms:W3CDTF">2013-07-18T08:01:06Z</dcterms:created>
  <dcterms:modified xsi:type="dcterms:W3CDTF">2013-07-20T02:57:56Z</dcterms:modified>
</cp:coreProperties>
</file>